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02AC000-C79B-447D-8F88-02D8061DE19F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7AB698F-082B-4269-A4FF-2F321EE6F73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PREPARATION OF ARNICA LINIMENT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DR.SREEJA.S</a:t>
            </a:r>
          </a:p>
          <a:p>
            <a:r>
              <a:rPr lang="en-US" dirty="0" err="1" smtClean="0"/>
              <a:t>H.o.D</a:t>
            </a:r>
            <a:r>
              <a:rPr lang="en-US" dirty="0" smtClean="0"/>
              <a:t>, Dept of Pharmacy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prepare 10ml of Arnica liniment. 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MATERIALS REQUIRED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Arnica Montana tincture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Required amount of Olive oil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A clean glass phial  of 30ml capacity with a tight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fitting cork 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Measuring cylinder 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Materials for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labelling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Dropping pipette.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B99382-73B3-4B02-B35C-E4A7DACB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512009-794B-48F3-9DAD-2349561AC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per HPI liniments are prepared in the ratio 1:4. 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part of tincture is mixed with 4 parts of olive oil or tincture of soap.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prepare 10ml of Arnica liniments, 2 ml of Arnica tincture is mixed with 8ml of Olive oil 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components are vigorously shaken to get a uniform mixture. 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847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537C1-3782-4B32-B675-0D8FDF865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PROCEDURE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FB32B9-FA77-4CC4-A9E2-71CF32E3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33737" cy="4859260"/>
          </a:xfrm>
        </p:spPr>
        <p:txBody>
          <a:bodyPr>
            <a:normAutofit fontScale="85000" lnSpcReduction="10000"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a clean glass phial with a tight fitting cork. 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the cork and take 2ml of Arnica tincture using a measuring cylinder and pour into the phial 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 take 8ml of olive oil using measuring cylinder and add to the Arnica tincture.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 the phial tightly and gently shake it, so that the uniform mixture of the components is obtained.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Label the phial as Arnica liniment and store in a cool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hygeinic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place.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2123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9E9231-938D-4BF0-9F69-C653862D9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CALCULATION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54F33A-29CE-4693-BC4A-F89ACCE9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per HPI, Arnica liniment is prepared in the ratio of 1:4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prepare 10ml of Arnica liniment, amount of Arnica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montana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tincture to be taken = 2ml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of olive oil to be taken = 8ml 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3694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95F79-1930-4DD8-B006-EF96B5D6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6" y="1"/>
            <a:ext cx="7886700" cy="1600200"/>
          </a:xfrm>
        </p:spPr>
        <p:txBody>
          <a:bodyPr/>
          <a:lstStyle/>
          <a:p>
            <a:pPr algn="ctr"/>
            <a:r>
              <a:rPr lang="en-US" b="1" dirty="0" smtClean="0"/>
              <a:t>LABEL</a:t>
            </a:r>
            <a:endParaRPr lang="en-IN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259134B-13BD-4978-A088-8D1137392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9211867"/>
              </p:ext>
            </p:extLst>
          </p:nvPr>
        </p:nvGraphicFramePr>
        <p:xfrm>
          <a:off x="2291715" y="1524001"/>
          <a:ext cx="5471542" cy="5173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1542">
                  <a:extLst>
                    <a:ext uri="{9D8B030D-6E8A-4147-A177-3AD203B41FA5}">
                      <a16:colId xmlns:a16="http://schemas.microsoft.com/office/drawing/2014/main" xmlns="" val="68407273"/>
                    </a:ext>
                  </a:extLst>
                </a:gridCol>
              </a:tblGrid>
              <a:tr h="49530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HOMOEOPATHIC MEDICINE</a:t>
                      </a:r>
                      <a:endParaRPr lang="en-IN" sz="24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ARNICA LINIMENT(10 ml)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Ingredients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Arnica </a:t>
                      </a:r>
                      <a:r>
                        <a:rPr lang="en-US" sz="2400" dirty="0" err="1">
                          <a:effectLst/>
                        </a:rPr>
                        <a:t>montana</a:t>
                      </a:r>
                      <a:r>
                        <a:rPr lang="en-US" sz="2400" dirty="0">
                          <a:effectLst/>
                        </a:rPr>
                        <a:t> Q : 2 ml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Olive oil                   :  8 ml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Name and address of manufacturer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Batch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Mfg. </a:t>
                      </a:r>
                      <a:r>
                        <a:rPr lang="en-US" sz="2400" dirty="0" err="1">
                          <a:effectLst/>
                        </a:rPr>
                        <a:t>Lic</a:t>
                      </a:r>
                      <a:r>
                        <a:rPr lang="en-US" sz="2400" dirty="0">
                          <a:effectLst/>
                        </a:rPr>
                        <a:t>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Manufacture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expiry: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External Use only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Shake Well Before Use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151146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5B09802-CD75-4123-B962-776962CA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786"/>
            <a:ext cx="106506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587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251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PREPARATION OF ARNICA LINIMENT</vt:lpstr>
      <vt:lpstr>Slide 2</vt:lpstr>
      <vt:lpstr>PRINCIPLE</vt:lpstr>
      <vt:lpstr>PROCEDURE</vt:lpstr>
      <vt:lpstr>CALCULATION</vt:lpstr>
      <vt:lpstr>LABEL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ARNICA LINIMENT</dc:title>
  <dc:creator>Windows</dc:creator>
  <cp:lastModifiedBy>Windows</cp:lastModifiedBy>
  <cp:revision>2</cp:revision>
  <dcterms:created xsi:type="dcterms:W3CDTF">2021-11-16T07:40:13Z</dcterms:created>
  <dcterms:modified xsi:type="dcterms:W3CDTF">2021-11-16T07:47:06Z</dcterms:modified>
</cp:coreProperties>
</file>